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3293-E0B7-4BE4-9DE8-B3BAA00D8A7A}" type="datetimeFigureOut">
              <a:rPr lang="de-CH" smtClean="0"/>
              <a:t>09.06.2017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18EC7-261C-45B8-ABBF-DA29C29A3BD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46206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3293-E0B7-4BE4-9DE8-B3BAA00D8A7A}" type="datetimeFigureOut">
              <a:rPr lang="de-CH" smtClean="0"/>
              <a:t>09.06.2017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18EC7-261C-45B8-ABBF-DA29C29A3BD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9065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3293-E0B7-4BE4-9DE8-B3BAA00D8A7A}" type="datetimeFigureOut">
              <a:rPr lang="de-CH" smtClean="0"/>
              <a:t>09.06.2017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18EC7-261C-45B8-ABBF-DA29C29A3BD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36733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3293-E0B7-4BE4-9DE8-B3BAA00D8A7A}" type="datetimeFigureOut">
              <a:rPr lang="de-CH" smtClean="0"/>
              <a:t>09.06.2017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18EC7-261C-45B8-ABBF-DA29C29A3BD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32272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3293-E0B7-4BE4-9DE8-B3BAA00D8A7A}" type="datetimeFigureOut">
              <a:rPr lang="de-CH" smtClean="0"/>
              <a:t>09.06.2017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18EC7-261C-45B8-ABBF-DA29C29A3BD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1869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3293-E0B7-4BE4-9DE8-B3BAA00D8A7A}" type="datetimeFigureOut">
              <a:rPr lang="de-CH" smtClean="0"/>
              <a:t>09.06.2017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18EC7-261C-45B8-ABBF-DA29C29A3BD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96408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3293-E0B7-4BE4-9DE8-B3BAA00D8A7A}" type="datetimeFigureOut">
              <a:rPr lang="de-CH" smtClean="0"/>
              <a:t>09.06.2017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18EC7-261C-45B8-ABBF-DA29C29A3BD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83369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3293-E0B7-4BE4-9DE8-B3BAA00D8A7A}" type="datetimeFigureOut">
              <a:rPr lang="de-CH" smtClean="0"/>
              <a:t>09.06.2017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18EC7-261C-45B8-ABBF-DA29C29A3BD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80310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3293-E0B7-4BE4-9DE8-B3BAA00D8A7A}" type="datetimeFigureOut">
              <a:rPr lang="de-CH" smtClean="0"/>
              <a:t>09.06.2017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18EC7-261C-45B8-ABBF-DA29C29A3BD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3724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3293-E0B7-4BE4-9DE8-B3BAA00D8A7A}" type="datetimeFigureOut">
              <a:rPr lang="de-CH" smtClean="0"/>
              <a:t>09.06.2017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18EC7-261C-45B8-ABBF-DA29C29A3BD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12973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B3293-E0B7-4BE4-9DE8-B3BAA00D8A7A}" type="datetimeFigureOut">
              <a:rPr lang="de-CH" smtClean="0"/>
              <a:t>09.06.2017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18EC7-261C-45B8-ABBF-DA29C29A3BD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36434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B3293-E0B7-4BE4-9DE8-B3BAA00D8A7A}" type="datetimeFigureOut">
              <a:rPr lang="de-CH" smtClean="0"/>
              <a:t>09.06.2017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18EC7-261C-45B8-ABBF-DA29C29A3BD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40785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b="1" dirty="0"/>
              <a:t>Beispiel-Datei</a:t>
            </a:r>
            <a:br>
              <a:rPr lang="de-CH" dirty="0"/>
            </a:b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906325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Breitbild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Beispiel-Datei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Beispiel-Datei </dc:title>
  <dc:creator>Felix Glanzmann</dc:creator>
  <cp:lastModifiedBy>Felix Glanzmann</cp:lastModifiedBy>
  <cp:revision>1</cp:revision>
  <dcterms:created xsi:type="dcterms:W3CDTF">2017-06-09T06:37:17Z</dcterms:created>
  <dcterms:modified xsi:type="dcterms:W3CDTF">2017-06-09T06:37:28Z</dcterms:modified>
</cp:coreProperties>
</file>